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63" r:id="rId5"/>
    <p:sldId id="265" r:id="rId6"/>
    <p:sldId id="266" r:id="rId7"/>
    <p:sldId id="267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12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37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67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85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949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67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810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769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577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342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9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70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05753" y="788894"/>
            <a:ext cx="9910482" cy="4442291"/>
          </a:xfrm>
        </p:spPr>
        <p:txBody>
          <a:bodyPr>
            <a:noAutofit/>
          </a:bodyPr>
          <a:lstStyle/>
          <a:p>
            <a:r>
              <a:rPr lang="ru-RU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  <a:t>Лабораторная работа №6</a:t>
            </a:r>
            <a:br>
              <a:rPr lang="ru-RU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</a:br>
            <a:r>
              <a:rPr lang="ru-RU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  <a:t/>
            </a:r>
            <a:br>
              <a:rPr lang="ru-RU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</a:br>
            <a:r>
              <a:rPr lang="ru-RU" sz="4800" dirty="0"/>
              <a:t>Работа с </a:t>
            </a:r>
            <a:r>
              <a:rPr lang="en-US" sz="4800" dirty="0"/>
              <a:t>PHP</a:t>
            </a:r>
            <a:r>
              <a:rPr lang="ru-RU" sz="4800" dirty="0"/>
              <a:t>. </a:t>
            </a:r>
            <a:r>
              <a:rPr lang="en-US" sz="4800" dirty="0"/>
              <a:t>MySQL</a:t>
            </a:r>
            <a:r>
              <a:rPr lang="ru-RU" sz="4800" dirty="0"/>
              <a:t>. Регистрация и авторизация </a:t>
            </a:r>
            <a:r>
              <a:rPr lang="ru-RU" sz="4800" dirty="0" smtClean="0"/>
              <a:t>пользователей.</a:t>
            </a:r>
            <a:br>
              <a:rPr lang="ru-RU" sz="4800" dirty="0" smtClean="0"/>
            </a:br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/>
            </a:r>
            <a:b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</a:br>
            <a:r>
              <a:rPr lang="ru-RU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  <a:t>Вариант №21. Художественная школа</a:t>
            </a:r>
            <a:endParaRPr lang="ru-RU" sz="4800" dirty="0">
              <a:latin typeface="Corbel Light" panose="020B03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2247" y="5401515"/>
            <a:ext cx="9273988" cy="1053074"/>
          </a:xfrm>
        </p:spPr>
        <p:txBody>
          <a:bodyPr/>
          <a:lstStyle/>
          <a:p>
            <a:pPr algn="r"/>
            <a:r>
              <a:rPr lang="ru-RU" dirty="0" smtClean="0">
                <a:latin typeface="Corbel Light" panose="020B0303020204020204" pitchFamily="34" charset="0"/>
              </a:rPr>
              <a:t>Выполнил: студент группы </a:t>
            </a:r>
            <a:r>
              <a:rPr lang="ru-RU" dirty="0" smtClean="0">
                <a:latin typeface="Corbel Light" panose="020B0303020204020204" pitchFamily="34" charset="0"/>
              </a:rPr>
              <a:t>П-32</a:t>
            </a:r>
            <a:endParaRPr lang="ru-RU" dirty="0" smtClean="0">
              <a:latin typeface="Corbel Light" panose="020B0303020204020204" pitchFamily="34" charset="0"/>
            </a:endParaRPr>
          </a:p>
          <a:p>
            <a:pPr algn="r"/>
            <a:r>
              <a:rPr lang="ru-RU" dirty="0" smtClean="0">
                <a:latin typeface="Corbel Light" panose="020B0303020204020204" pitchFamily="34" charset="0"/>
              </a:rPr>
              <a:t>Селезнева В.В.</a:t>
            </a:r>
            <a:endParaRPr lang="ru-RU" dirty="0"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04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  <a:t>Таблица </a:t>
            </a:r>
            <a:r>
              <a:rPr lang="en-US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  <a:t>users</a:t>
            </a:r>
            <a:endParaRPr lang="ru-RU" sz="4800" dirty="0">
              <a:latin typeface="Corbel Light" panose="020B0303020204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068979"/>
            <a:ext cx="11093884" cy="278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  <a:t>Таблица </a:t>
            </a:r>
            <a:r>
              <a:rPr lang="en-US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  <a:t>users</a:t>
            </a:r>
            <a:endParaRPr lang="ru-RU" sz="4800" dirty="0">
              <a:latin typeface="Corbel Light" panose="020B0303020204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77" y="2383489"/>
            <a:ext cx="4133468" cy="906557"/>
          </a:xfrm>
          <a:prstGeom prst="rect">
            <a:avLst/>
          </a:prstGeom>
        </p:spPr>
      </p:pic>
      <p:sp>
        <p:nvSpPr>
          <p:cNvPr id="6" name="Подзаголовок 2"/>
          <p:cNvSpPr txBox="1">
            <a:spLocks/>
          </p:cNvSpPr>
          <p:nvPr/>
        </p:nvSpPr>
        <p:spPr>
          <a:xfrm>
            <a:off x="532088" y="1659168"/>
            <a:ext cx="5042647" cy="5420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>
                <a:latin typeface="Corbel Light" panose="020B0303020204020204" pitchFamily="34" charset="0"/>
              </a:rPr>
              <a:t>До регистрации пользователей</a:t>
            </a:r>
            <a:endParaRPr lang="ru-RU" dirty="0">
              <a:latin typeface="Corbel Light" panose="020B0303020204020204" pitchFamily="34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5574735" y="3817211"/>
            <a:ext cx="6214783" cy="5420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>
                <a:latin typeface="Corbel Light" panose="020B0303020204020204" pitchFamily="34" charset="0"/>
              </a:rPr>
              <a:t>Когда пользователь зарегистрировался</a:t>
            </a:r>
            <a:endParaRPr lang="ru-RU" dirty="0">
              <a:latin typeface="Corbel Light" panose="020B0303020204020204" pitchFamily="34" charset="0"/>
            </a:endParaRPr>
          </a:p>
        </p:txBody>
      </p:sp>
      <p:sp>
        <p:nvSpPr>
          <p:cNvPr id="8" name="Стрелка углом 7"/>
          <p:cNvSpPr/>
          <p:nvPr/>
        </p:nvSpPr>
        <p:spPr>
          <a:xfrm rot="5400000">
            <a:off x="5616388" y="2645663"/>
            <a:ext cx="959223" cy="1023890"/>
          </a:xfrm>
          <a:prstGeom prst="ben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411" y="4539287"/>
            <a:ext cx="8750483" cy="103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2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  <a:t>Форма регистрации</a:t>
            </a:r>
            <a:endParaRPr lang="ru-RU" sz="4800" dirty="0">
              <a:latin typeface="Corbel Light" panose="020B0303020204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8373" r="1109" b="3828"/>
          <a:stretch/>
        </p:blipFill>
        <p:spPr>
          <a:xfrm>
            <a:off x="1617314" y="1568824"/>
            <a:ext cx="8957371" cy="447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  <a:t>Код регистрации на </a:t>
            </a:r>
            <a:r>
              <a:rPr lang="en-US" sz="4800" dirty="0" err="1" smtClean="0">
                <a:latin typeface="Corbel Light" panose="020B0303020204020204" pitchFamily="34" charset="0"/>
                <a:cs typeface="Calibri Light" panose="020F0302020204030204" pitchFamily="34" charset="0"/>
              </a:rPr>
              <a:t>php</a:t>
            </a:r>
            <a:endParaRPr lang="ru-RU" sz="4800" dirty="0">
              <a:latin typeface="Corbel Light" panose="020B0303020204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5511"/>
            <a:ext cx="6112274" cy="391225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b="2676"/>
          <a:stretch/>
        </p:blipFill>
        <p:spPr>
          <a:xfrm>
            <a:off x="6111030" y="1735797"/>
            <a:ext cx="6080969" cy="39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0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  <a:t>Форма авторизации</a:t>
            </a:r>
            <a:endParaRPr lang="ru-RU" sz="4800" dirty="0">
              <a:latin typeface="Corbel Light" panose="020B0303020204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8351" r="1592" b="4336"/>
          <a:stretch/>
        </p:blipFill>
        <p:spPr>
          <a:xfrm>
            <a:off x="1560462" y="1515036"/>
            <a:ext cx="9071076" cy="45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7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  <a:t>Код авторизации на </a:t>
            </a:r>
            <a:r>
              <a:rPr lang="en-US" sz="4800" dirty="0" err="1" smtClean="0">
                <a:latin typeface="Corbel Light" panose="020B0303020204020204" pitchFamily="34" charset="0"/>
                <a:cs typeface="Calibri Light" panose="020F0302020204030204" pitchFamily="34" charset="0"/>
              </a:rPr>
              <a:t>php</a:t>
            </a:r>
            <a:endParaRPr lang="ru-RU" sz="4800" dirty="0">
              <a:latin typeface="Corbel Light" panose="020B0303020204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16" y="1541928"/>
            <a:ext cx="8669967" cy="46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9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34</Words>
  <Application>Microsoft Office PowerPoint</Application>
  <PresentationFormat>Широкоэкранный</PresentationFormat>
  <Paragraphs>11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Corbel Light</vt:lpstr>
      <vt:lpstr>Тема Office</vt:lpstr>
      <vt:lpstr>Лабораторная работа №6  Работа с PHP. MySQL. Регистрация и авторизация пользователей.  Вариант №21. Художественная школа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№2  Верстка страницы сайта. Создание макета</dc:title>
  <dc:creator>Maria Smagina</dc:creator>
  <cp:lastModifiedBy>Nata</cp:lastModifiedBy>
  <cp:revision>37</cp:revision>
  <dcterms:created xsi:type="dcterms:W3CDTF">2020-09-18T18:02:18Z</dcterms:created>
  <dcterms:modified xsi:type="dcterms:W3CDTF">2021-01-13T12:52:20Z</dcterms:modified>
</cp:coreProperties>
</file>